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1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69" r:id="rId14"/>
    <p:sldId id="260" r:id="rId15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BM HANNA 11yrs old OTF" panose="020B0600000101010101" pitchFamily="34" charset="-127"/>
      <p:regular r:id="rId19"/>
    </p:embeddedFont>
    <p:embeddedFont>
      <p:font typeface="BM HANNA Air OTF" panose="020B0600000101010101" pitchFamily="34" charset="-127"/>
      <p:regular r:id="rId20"/>
    </p:embeddedFont>
    <p:embeddedFont>
      <p:font typeface="Iropke Batang Medium" panose="020B0600000101010101" pitchFamily="34" charset="-127"/>
      <p:regular r:id="rId21"/>
    </p:embeddedFont>
    <p:embeddedFont>
      <p:font typeface="Sandoll Kukdetopokki 01 Light" panose="020B0600000101010101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7E3"/>
    <a:srgbClr val="EBFFE8"/>
    <a:srgbClr val="F0FFF8"/>
    <a:srgbClr val="E8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653"/>
  </p:normalViewPr>
  <p:slideViewPr>
    <p:cSldViewPr snapToGrid="0">
      <p:cViewPr>
        <p:scale>
          <a:sx n="101" d="100"/>
          <a:sy n="101" d="100"/>
        </p:scale>
        <p:origin x="10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55D5A-772E-B64E-8C5A-50913894E6F8}" type="doc">
      <dgm:prSet loTypeId="urn:microsoft.com/office/officeart/2005/8/layout/hList6" loCatId="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pPr latinLnBrk="1"/>
          <a:endParaRPr lang="ko-KR" altLang="en-US"/>
        </a:p>
      </dgm:t>
    </dgm:pt>
    <dgm:pt modelId="{9B7378ED-0245-4546-9774-25E675ACE2B6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Login/</a:t>
          </a:r>
        </a:p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Register</a:t>
          </a:r>
          <a:endParaRPr lang="ko-KR" altLang="en-US" sz="30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332B51D-9A53-E948-922B-D9D4AF3CBC87}" type="parTrans" cxnId="{0BF2C65F-F455-E24B-9561-9F1CDFC91F39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ED79C086-C528-C444-A4D2-652CBF1E492F}" type="sibTrans" cxnId="{0BF2C65F-F455-E24B-9561-9F1CDFC91F39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C366CEEF-A09E-AD41-BC52-3353A250CA9E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Main Page</a:t>
          </a:r>
        </a:p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(Post List)</a:t>
          </a:r>
          <a:endParaRPr lang="ko-KR" altLang="en-US" sz="3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D71C1D6D-FD49-FC45-AAC2-CD6BB820D289}" type="parTrans" cxnId="{5AEAE6A2-FECA-4642-804A-C3995ED36D50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C3969804-11A2-0A4A-BA5C-97E8F80B3126}" type="sibTrans" cxnId="{5AEAE6A2-FECA-4642-804A-C3995ED36D50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11275485-CD9B-6540-A2D3-51206F453C54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Detail Page (w/</a:t>
          </a:r>
        </a:p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Photo)</a:t>
          </a:r>
        </a:p>
      </dgm:t>
    </dgm:pt>
    <dgm:pt modelId="{D0CCCCE4-0F39-A24E-AB9E-B222BA46DD1F}" type="parTrans" cxnId="{713E55BB-FB96-A54D-9380-69ADCB83A193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DD0ED52-8EFC-0C46-A774-AD9E98E16C8C}" type="sibTrans" cxnId="{713E55BB-FB96-A54D-9380-69ADCB83A193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165F588A-EAF9-B24F-A7E5-CCCD33DAE03C}">
      <dgm:prSet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Real-time Messenger</a:t>
          </a:r>
          <a:endParaRPr lang="ko-KR" altLang="en-US" sz="30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045E2522-C2FC-374A-B47B-78F27304F726}" type="parTrans" cxnId="{DF3F6CBC-F18E-E24E-9635-2E0AE91DD50C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4DC60BC-9331-934A-BC43-7A5AF5487EDF}" type="sibTrans" cxnId="{DF3F6CBC-F18E-E24E-9635-2E0AE91DD50C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9A25A068-6191-F04B-8A37-23523A3A324B}">
      <dgm:prSet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Feedback(Review, Encryption)</a:t>
          </a:r>
          <a:endParaRPr lang="ko-KR" altLang="en-US" sz="28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05C55BDC-8ECF-7C43-ADCD-FDD4CBBCE7C7}" type="parTrans" cxnId="{FABE5F19-BC66-EB49-9572-BA91BAE36455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6BF1B5EF-1F94-5949-AABD-8DD043EAD352}" type="sibTrans" cxnId="{FABE5F19-BC66-EB49-9572-BA91BAE36455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8F9D25E7-A6CD-DB46-85E9-4EF43655815B}" type="pres">
      <dgm:prSet presAssocID="{EC455D5A-772E-B64E-8C5A-50913894E6F8}" presName="Name0" presStyleCnt="0">
        <dgm:presLayoutVars>
          <dgm:dir/>
          <dgm:resizeHandles val="exact"/>
        </dgm:presLayoutVars>
      </dgm:prSet>
      <dgm:spPr/>
    </dgm:pt>
    <dgm:pt modelId="{A9072810-F837-9B41-8EF4-012D8BD83EC3}" type="pres">
      <dgm:prSet presAssocID="{9B7378ED-0245-4546-9774-25E675ACE2B6}" presName="node" presStyleLbl="node1" presStyleIdx="0" presStyleCnt="5">
        <dgm:presLayoutVars>
          <dgm:bulletEnabled val="1"/>
        </dgm:presLayoutVars>
      </dgm:prSet>
      <dgm:spPr/>
    </dgm:pt>
    <dgm:pt modelId="{E7C8B307-F889-1A41-BA65-76CA030702D4}" type="pres">
      <dgm:prSet presAssocID="{ED79C086-C528-C444-A4D2-652CBF1E492F}" presName="sibTrans" presStyleCnt="0"/>
      <dgm:spPr/>
    </dgm:pt>
    <dgm:pt modelId="{EB132151-8E04-5449-90DF-BBBCF7EB1B03}" type="pres">
      <dgm:prSet presAssocID="{C366CEEF-A09E-AD41-BC52-3353A250CA9E}" presName="node" presStyleLbl="node1" presStyleIdx="1" presStyleCnt="5">
        <dgm:presLayoutVars>
          <dgm:bulletEnabled val="1"/>
        </dgm:presLayoutVars>
      </dgm:prSet>
      <dgm:spPr/>
    </dgm:pt>
    <dgm:pt modelId="{B992393B-894F-2042-A1C5-6F47ABB88421}" type="pres">
      <dgm:prSet presAssocID="{C3969804-11A2-0A4A-BA5C-97E8F80B3126}" presName="sibTrans" presStyleCnt="0"/>
      <dgm:spPr/>
    </dgm:pt>
    <dgm:pt modelId="{E9ECF5A4-D96D-6942-9860-C77F36921928}" type="pres">
      <dgm:prSet presAssocID="{11275485-CD9B-6540-A2D3-51206F453C54}" presName="node" presStyleLbl="node1" presStyleIdx="2" presStyleCnt="5">
        <dgm:presLayoutVars>
          <dgm:bulletEnabled val="1"/>
        </dgm:presLayoutVars>
      </dgm:prSet>
      <dgm:spPr/>
    </dgm:pt>
    <dgm:pt modelId="{642A999E-236C-B64F-B837-C53041A7A028}" type="pres">
      <dgm:prSet presAssocID="{3DD0ED52-8EFC-0C46-A774-AD9E98E16C8C}" presName="sibTrans" presStyleCnt="0"/>
      <dgm:spPr/>
    </dgm:pt>
    <dgm:pt modelId="{FDF49E4F-BEA2-E547-A821-B803E118102F}" type="pres">
      <dgm:prSet presAssocID="{165F588A-EAF9-B24F-A7E5-CCCD33DAE03C}" presName="node" presStyleLbl="node1" presStyleIdx="3" presStyleCnt="5">
        <dgm:presLayoutVars>
          <dgm:bulletEnabled val="1"/>
        </dgm:presLayoutVars>
      </dgm:prSet>
      <dgm:spPr/>
    </dgm:pt>
    <dgm:pt modelId="{7E80460D-B761-1643-8FEB-19F206F6740E}" type="pres">
      <dgm:prSet presAssocID="{34DC60BC-9331-934A-BC43-7A5AF5487EDF}" presName="sibTrans" presStyleCnt="0"/>
      <dgm:spPr/>
    </dgm:pt>
    <dgm:pt modelId="{39F71E6C-E547-534D-9AB7-4AA27C4C2E22}" type="pres">
      <dgm:prSet presAssocID="{9A25A068-6191-F04B-8A37-23523A3A324B}" presName="node" presStyleLbl="node1" presStyleIdx="4" presStyleCnt="5">
        <dgm:presLayoutVars>
          <dgm:bulletEnabled val="1"/>
        </dgm:presLayoutVars>
      </dgm:prSet>
      <dgm:spPr/>
    </dgm:pt>
  </dgm:ptLst>
  <dgm:cxnLst>
    <dgm:cxn modelId="{D60F6312-2884-824D-A86B-00D6D0B69275}" type="presOf" srcId="{EC455D5A-772E-B64E-8C5A-50913894E6F8}" destId="{8F9D25E7-A6CD-DB46-85E9-4EF43655815B}" srcOrd="0" destOrd="0" presId="urn:microsoft.com/office/officeart/2005/8/layout/hList6"/>
    <dgm:cxn modelId="{FABE5F19-BC66-EB49-9572-BA91BAE36455}" srcId="{EC455D5A-772E-B64E-8C5A-50913894E6F8}" destId="{9A25A068-6191-F04B-8A37-23523A3A324B}" srcOrd="4" destOrd="0" parTransId="{05C55BDC-8ECF-7C43-ADCD-FDD4CBBCE7C7}" sibTransId="{6BF1B5EF-1F94-5949-AABD-8DD043EAD352}"/>
    <dgm:cxn modelId="{80123D1D-544A-9F48-A585-A1B30B349601}" type="presOf" srcId="{C366CEEF-A09E-AD41-BC52-3353A250CA9E}" destId="{EB132151-8E04-5449-90DF-BBBCF7EB1B03}" srcOrd="0" destOrd="0" presId="urn:microsoft.com/office/officeart/2005/8/layout/hList6"/>
    <dgm:cxn modelId="{A671431D-39BF-E84C-BCC4-C3858CBD7D1B}" type="presOf" srcId="{9A25A068-6191-F04B-8A37-23523A3A324B}" destId="{39F71E6C-E547-534D-9AB7-4AA27C4C2E22}" srcOrd="0" destOrd="0" presId="urn:microsoft.com/office/officeart/2005/8/layout/hList6"/>
    <dgm:cxn modelId="{B4FA2C2E-551E-D44C-82AC-76F4036CE160}" type="presOf" srcId="{11275485-CD9B-6540-A2D3-51206F453C54}" destId="{E9ECF5A4-D96D-6942-9860-C77F36921928}" srcOrd="0" destOrd="0" presId="urn:microsoft.com/office/officeart/2005/8/layout/hList6"/>
    <dgm:cxn modelId="{33490C56-8A20-EB4D-A34D-3E1DB457EF82}" type="presOf" srcId="{165F588A-EAF9-B24F-A7E5-CCCD33DAE03C}" destId="{FDF49E4F-BEA2-E547-A821-B803E118102F}" srcOrd="0" destOrd="0" presId="urn:microsoft.com/office/officeart/2005/8/layout/hList6"/>
    <dgm:cxn modelId="{0BF2C65F-F455-E24B-9561-9F1CDFC91F39}" srcId="{EC455D5A-772E-B64E-8C5A-50913894E6F8}" destId="{9B7378ED-0245-4546-9774-25E675ACE2B6}" srcOrd="0" destOrd="0" parTransId="{3332B51D-9A53-E948-922B-D9D4AF3CBC87}" sibTransId="{ED79C086-C528-C444-A4D2-652CBF1E492F}"/>
    <dgm:cxn modelId="{79432E93-105D-8C4A-8106-98AD2441829A}" type="presOf" srcId="{9B7378ED-0245-4546-9774-25E675ACE2B6}" destId="{A9072810-F837-9B41-8EF4-012D8BD83EC3}" srcOrd="0" destOrd="0" presId="urn:microsoft.com/office/officeart/2005/8/layout/hList6"/>
    <dgm:cxn modelId="{5AEAE6A2-FECA-4642-804A-C3995ED36D50}" srcId="{EC455D5A-772E-B64E-8C5A-50913894E6F8}" destId="{C366CEEF-A09E-AD41-BC52-3353A250CA9E}" srcOrd="1" destOrd="0" parTransId="{D71C1D6D-FD49-FC45-AAC2-CD6BB820D289}" sibTransId="{C3969804-11A2-0A4A-BA5C-97E8F80B3126}"/>
    <dgm:cxn modelId="{713E55BB-FB96-A54D-9380-69ADCB83A193}" srcId="{EC455D5A-772E-B64E-8C5A-50913894E6F8}" destId="{11275485-CD9B-6540-A2D3-51206F453C54}" srcOrd="2" destOrd="0" parTransId="{D0CCCCE4-0F39-A24E-AB9E-B222BA46DD1F}" sibTransId="{3DD0ED52-8EFC-0C46-A774-AD9E98E16C8C}"/>
    <dgm:cxn modelId="{DF3F6CBC-F18E-E24E-9635-2E0AE91DD50C}" srcId="{EC455D5A-772E-B64E-8C5A-50913894E6F8}" destId="{165F588A-EAF9-B24F-A7E5-CCCD33DAE03C}" srcOrd="3" destOrd="0" parTransId="{045E2522-C2FC-374A-B47B-78F27304F726}" sibTransId="{34DC60BC-9331-934A-BC43-7A5AF5487EDF}"/>
    <dgm:cxn modelId="{390D6F09-8A3A-404F-BB4B-5041E0405A8E}" type="presParOf" srcId="{8F9D25E7-A6CD-DB46-85E9-4EF43655815B}" destId="{A9072810-F837-9B41-8EF4-012D8BD83EC3}" srcOrd="0" destOrd="0" presId="urn:microsoft.com/office/officeart/2005/8/layout/hList6"/>
    <dgm:cxn modelId="{374590CC-0EA4-D44B-99D3-05B94234EF87}" type="presParOf" srcId="{8F9D25E7-A6CD-DB46-85E9-4EF43655815B}" destId="{E7C8B307-F889-1A41-BA65-76CA030702D4}" srcOrd="1" destOrd="0" presId="urn:microsoft.com/office/officeart/2005/8/layout/hList6"/>
    <dgm:cxn modelId="{E4E80DBE-EF2E-354E-AC52-33F03D096017}" type="presParOf" srcId="{8F9D25E7-A6CD-DB46-85E9-4EF43655815B}" destId="{EB132151-8E04-5449-90DF-BBBCF7EB1B03}" srcOrd="2" destOrd="0" presId="urn:microsoft.com/office/officeart/2005/8/layout/hList6"/>
    <dgm:cxn modelId="{8E559F4B-8724-8B47-8C01-C229701264AC}" type="presParOf" srcId="{8F9D25E7-A6CD-DB46-85E9-4EF43655815B}" destId="{B992393B-894F-2042-A1C5-6F47ABB88421}" srcOrd="3" destOrd="0" presId="urn:microsoft.com/office/officeart/2005/8/layout/hList6"/>
    <dgm:cxn modelId="{84AE8904-A819-BF4F-94C0-A21CAEFCCAF3}" type="presParOf" srcId="{8F9D25E7-A6CD-DB46-85E9-4EF43655815B}" destId="{E9ECF5A4-D96D-6942-9860-C77F36921928}" srcOrd="4" destOrd="0" presId="urn:microsoft.com/office/officeart/2005/8/layout/hList6"/>
    <dgm:cxn modelId="{ECD35CCF-A5E9-A74C-A010-F73FD790A03A}" type="presParOf" srcId="{8F9D25E7-A6CD-DB46-85E9-4EF43655815B}" destId="{642A999E-236C-B64F-B837-C53041A7A028}" srcOrd="5" destOrd="0" presId="urn:microsoft.com/office/officeart/2005/8/layout/hList6"/>
    <dgm:cxn modelId="{A76B1225-B22C-AD47-A6F7-0DE20A1182A4}" type="presParOf" srcId="{8F9D25E7-A6CD-DB46-85E9-4EF43655815B}" destId="{FDF49E4F-BEA2-E547-A821-B803E118102F}" srcOrd="6" destOrd="0" presId="urn:microsoft.com/office/officeart/2005/8/layout/hList6"/>
    <dgm:cxn modelId="{53D9272C-8146-0C4B-8722-8E724C4C349B}" type="presParOf" srcId="{8F9D25E7-A6CD-DB46-85E9-4EF43655815B}" destId="{7E80460D-B761-1643-8FEB-19F206F6740E}" srcOrd="7" destOrd="0" presId="urn:microsoft.com/office/officeart/2005/8/layout/hList6"/>
    <dgm:cxn modelId="{1F52CAD4-5496-884A-B913-BCE8B43BD7DD}" type="presParOf" srcId="{8F9D25E7-A6CD-DB46-85E9-4EF43655815B}" destId="{39F71E6C-E547-534D-9AB7-4AA27C4C2E22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72810-F837-9B41-8EF4-012D8BD83EC3}">
      <dsp:nvSpPr>
        <dsp:cNvPr id="0" name=""/>
        <dsp:cNvSpPr/>
      </dsp:nvSpPr>
      <dsp:spPr>
        <a:xfrm rot="16200000">
          <a:off x="-100802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0500" bIns="0" numCol="1" spcCol="1270" anchor="ctr" anchorCtr="0">
          <a:noAutofit/>
        </a:bodyPr>
        <a:lstStyle/>
        <a:p>
          <a:pPr marL="0" lvl="0" indent="0" algn="ctr" defTabSz="1333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Login/</a:t>
          </a:r>
        </a:p>
        <a:p>
          <a:pPr marL="0" lvl="0" indent="0" algn="ctr" defTabSz="1333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Register</a:t>
          </a:r>
          <a:endParaRPr lang="ko-KR" altLang="en-US" sz="30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5665" y="802982"/>
        <a:ext cx="1987539" cy="2408947"/>
      </dsp:txXfrm>
    </dsp:sp>
    <dsp:sp modelId="{EB132151-8E04-5449-90DF-BBBCF7EB1B03}">
      <dsp:nvSpPr>
        <dsp:cNvPr id="0" name=""/>
        <dsp:cNvSpPr/>
      </dsp:nvSpPr>
      <dsp:spPr>
        <a:xfrm rot="16200000">
          <a:off x="112858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Main Page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(Post List)</a:t>
          </a:r>
          <a:endParaRPr lang="ko-KR" altLang="en-US" sz="32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2142269" y="802982"/>
        <a:ext cx="1987539" cy="2408947"/>
      </dsp:txXfrm>
    </dsp:sp>
    <dsp:sp modelId="{E9ECF5A4-D96D-6942-9860-C77F36921928}">
      <dsp:nvSpPr>
        <dsp:cNvPr id="0" name=""/>
        <dsp:cNvSpPr/>
      </dsp:nvSpPr>
      <dsp:spPr>
        <a:xfrm rot="16200000">
          <a:off x="3265187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Detail Page (w/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Photo)</a:t>
          </a:r>
        </a:p>
      </dsp:txBody>
      <dsp:txXfrm rot="5400000">
        <a:off x="4278874" y="802982"/>
        <a:ext cx="1987539" cy="2408947"/>
      </dsp:txXfrm>
    </dsp:sp>
    <dsp:sp modelId="{FDF49E4F-BEA2-E547-A821-B803E118102F}">
      <dsp:nvSpPr>
        <dsp:cNvPr id="0" name=""/>
        <dsp:cNvSpPr/>
      </dsp:nvSpPr>
      <dsp:spPr>
        <a:xfrm rot="16200000">
          <a:off x="540179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672" bIns="0" numCol="1" spcCol="1270" anchor="ctr" anchorCtr="0">
          <a:noAutofit/>
        </a:bodyPr>
        <a:lstStyle/>
        <a:p>
          <a:pPr marL="0" lvl="0" indent="0" algn="ctr" defTabSz="12001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Real-time Messenger</a:t>
          </a:r>
          <a:endParaRPr lang="ko-KR" altLang="en-US" sz="27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6415479" y="802982"/>
        <a:ext cx="1987539" cy="2408947"/>
      </dsp:txXfrm>
    </dsp:sp>
    <dsp:sp modelId="{39F71E6C-E547-534D-9AB7-4AA27C4C2E22}">
      <dsp:nvSpPr>
        <dsp:cNvPr id="0" name=""/>
        <dsp:cNvSpPr/>
      </dsp:nvSpPr>
      <dsp:spPr>
        <a:xfrm rot="16200000">
          <a:off x="7538397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Feedback(Review, Encryption)</a:t>
          </a:r>
          <a:endParaRPr lang="ko-KR" altLang="en-US" sz="28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8552084" y="802982"/>
        <a:ext cx="1987539" cy="2408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1194-024C-1446-8E63-B2A430BE182F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319F4-A71E-2044-A30E-AF69B7AE05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42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15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96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057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[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테마파크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해변가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천문대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endParaRPr kumimoji="1" lang="en-US" altLang="ko-KR" i="1" dirty="0">
              <a:solidFill>
                <a:srgbClr val="00B050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코리아 타운 </a:t>
            </a:r>
            <a:r>
              <a:rPr kumimoji="1" lang="ko-KR" altLang="en-US" i="1" dirty="0" err="1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엽떡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할리우드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…]</a:t>
            </a:r>
            <a:endParaRPr kumimoji="1" lang="ko-KR" altLang="en-US" i="1" dirty="0">
              <a:solidFill>
                <a:srgbClr val="00B050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96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9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71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83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37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BB82-FD48-9F86-E48B-54C92EADB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1FE868-E9BC-9C7B-367F-6C3F50E6F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3A57A-2AA1-A8AF-79BB-172D8BF6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5612E-D580-E613-1C52-A5558696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C9769-CFBE-D47A-6D81-62EF3A5D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00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F9ED-3206-E89D-DEDC-BAD3447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F948D4-6BE4-D362-D515-191984AF0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271AB-3034-BDA2-D080-67948211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83376-323D-E8F1-DB5C-731C86FA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2C911-DDEA-C1F6-1196-644DF30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77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5F11F9-82BC-3EB6-965A-17DCDBC12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FB6DA-80B3-8C1D-64AC-E87A873E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9C2FA-9495-219E-3FC3-81EB1E1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49194-10F6-99B3-2AD3-FC385BC5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EECA3-3115-1B3C-E8A3-1C35FA09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93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66761-7271-0AA4-953C-33F5B98A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456F0-611D-7197-E25C-EF8969E3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CB529-F2F7-9DFE-CDF0-1070C368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15F66-870E-0F12-6855-C88338DF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B51D0-22C5-F042-8F26-CE5C4385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48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6FBCE-9C2B-4AFE-4C8F-B765AAE5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875E9-28FC-7A63-343B-98889D4DB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B1C74-B5C9-5A36-E684-E3BE95A4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45E23-DD88-B9DC-A6C4-ACC27408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89793-BC9A-6174-1FAD-DA84B6A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5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56F04-DD8C-6336-29DD-D88F6E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C4F89-37F6-2170-EC7D-0BC30ADF2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A0715-8890-70A2-E4ED-3E168B0C9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17DDD-C860-7B44-8FF5-9D5EF1F6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B2CF5-4FF6-A816-D659-07CA3303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0841B-5AD4-1389-20A3-1FCCED58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61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3664-58A9-3168-5C94-1600BD0F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B6720-B806-B0D8-4DA0-0F20E54DD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1A9DA1-4EA5-F13E-0B9E-CB30482B0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0504DD-253E-798A-80FE-D30D1AD8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D914BE-47FD-5483-2717-3E0B4B5A9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4A10C2-5CD0-CC2A-AB7C-F52C382F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F03A31-08A7-3474-5E19-A973CAB3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542DB-D90C-73B3-2F7F-F6094C72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303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48E0-488D-352E-3A07-FE398217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5812D-6DF6-9A63-AABD-9D1A7F4D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09881-FF7B-41DF-8694-D1910F24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A8B2F6-D37E-33E7-D9F1-B874A97F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36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C13C8B-0FB8-DE1B-A787-A2EF547B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1A77F8-11A4-535D-4916-B3D9959A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2675C-9AD1-7A81-60C5-ED0A6461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32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86122-5327-F031-2737-24B7488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DD003-E2ED-D1E1-443E-2A1AD65C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F1832-D34C-DE84-A4A9-C3D29759C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448692-CA79-BC88-0A7F-05EFF83E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5479F-5B48-281B-7F96-9F5FDB7C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BB96E-0E26-6D6D-CC5F-FE621C80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3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72031-4D1B-5DE8-C4DB-653DC223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44135-257D-8465-0E86-D7293E595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AF3142-1707-BFE8-CB94-7C07A45F6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B5930-C0CD-C5C8-0392-F54738DA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DA405A-AE0F-C9BF-E95C-EA72DED0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D2174B-A055-478D-3EF1-615405EC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152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48DBA-E188-E242-EA19-7415F780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87E7F-5B19-9435-AAC1-E2DB48A9B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8EEC1-A336-0DD5-F3C7-E3CCBD921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568B2-65FA-875D-60B5-4ABC1787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635A6-2EF5-709C-A9EB-8DCB832E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32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8CB5A-B4D8-B567-86FE-1C44578B0DAA}"/>
              </a:ext>
            </a:extLst>
          </p:cNvPr>
          <p:cNvSpPr txBox="1"/>
          <p:nvPr/>
        </p:nvSpPr>
        <p:spPr>
          <a:xfrm>
            <a:off x="1569364" y="2316163"/>
            <a:ext cx="9053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 err="1">
                <a:solidFill>
                  <a:srgbClr val="00B050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Simbureum</a:t>
            </a:r>
            <a:endParaRPr kumimoji="1" lang="ko-KR" altLang="en-US" sz="7200" b="1" dirty="0">
              <a:solidFill>
                <a:srgbClr val="00B050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5870366" y="6258319"/>
            <a:ext cx="553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App Seminar 2023F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(king)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82479" y="1425259"/>
            <a:ext cx="11827042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대각선 방향의 모서리가 둥근 사각형 11">
            <a:extLst>
              <a:ext uri="{FF2B5EF4-FFF2-40B4-BE49-F238E27FC236}">
                <a16:creationId xmlns:a16="http://schemas.microsoft.com/office/drawing/2014/main" id="{451F4397-57FA-5E26-8118-1B2E0AB8898F}"/>
              </a:ext>
            </a:extLst>
          </p:cNvPr>
          <p:cNvSpPr/>
          <p:nvPr/>
        </p:nvSpPr>
        <p:spPr>
          <a:xfrm>
            <a:off x="182479" y="4149775"/>
            <a:ext cx="11827042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852470" y="4608396"/>
            <a:ext cx="848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i="1" dirty="0">
                <a:solidFill>
                  <a:schemeClr val="accent6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사소한 일상의 </a:t>
            </a:r>
            <a:r>
              <a:rPr kumimoji="1" lang="ko-KR" altLang="en-US" sz="3200" b="1" i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심부름</a:t>
            </a:r>
            <a:r>
              <a:rPr kumimoji="1" lang="ko-KR" altLang="en-US" sz="3200" b="1" i="1" dirty="0">
                <a:solidFill>
                  <a:schemeClr val="accent6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주고받는 서비스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7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0D073E-A535-5812-3B2F-5739B70F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1900904"/>
            <a:ext cx="7772400" cy="42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9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229B5-467B-5175-18E9-E764CDDF2A82}"/>
              </a:ext>
            </a:extLst>
          </p:cNvPr>
          <p:cNvSpPr txBox="1"/>
          <p:nvPr/>
        </p:nvSpPr>
        <p:spPr>
          <a:xfrm>
            <a:off x="630579" y="3220115"/>
            <a:ext cx="277328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login.dart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AAA9A6-614B-664E-7370-66043792A324}"/>
              </a:ext>
            </a:extLst>
          </p:cNvPr>
          <p:cNvSpPr/>
          <p:nvPr/>
        </p:nvSpPr>
        <p:spPr>
          <a:xfrm rot="19902284" flipV="1">
            <a:off x="2398985" y="2776611"/>
            <a:ext cx="1844700" cy="1784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A0296-F0F0-0940-2959-37B231098A2F}"/>
              </a:ext>
            </a:extLst>
          </p:cNvPr>
          <p:cNvSpPr txBox="1"/>
          <p:nvPr/>
        </p:nvSpPr>
        <p:spPr>
          <a:xfrm>
            <a:off x="4221302" y="1643624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createAccount.dart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7E67F6-BD70-E44F-C421-41845551710A}"/>
              </a:ext>
            </a:extLst>
          </p:cNvPr>
          <p:cNvSpPr/>
          <p:nvPr/>
        </p:nvSpPr>
        <p:spPr>
          <a:xfrm rot="370146" flipV="1">
            <a:off x="2461850" y="3842137"/>
            <a:ext cx="1613985" cy="1602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FAA32-3A1C-BE63-3F20-F96E7B6C8366}"/>
              </a:ext>
            </a:extLst>
          </p:cNvPr>
          <p:cNvSpPr txBox="1"/>
          <p:nvPr/>
        </p:nvSpPr>
        <p:spPr>
          <a:xfrm>
            <a:off x="4268440" y="3655817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main.dart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509C57-54E1-A8B3-6765-E5042D8C3104}"/>
              </a:ext>
            </a:extLst>
          </p:cNvPr>
          <p:cNvSpPr/>
          <p:nvPr/>
        </p:nvSpPr>
        <p:spPr>
          <a:xfrm rot="19549844" flipV="1">
            <a:off x="5872002" y="3534491"/>
            <a:ext cx="1283475" cy="135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47373-3FFB-BAC1-BC15-365F25F63E40}"/>
              </a:ext>
            </a:extLst>
          </p:cNvPr>
          <p:cNvSpPr txBox="1"/>
          <p:nvPr/>
        </p:nvSpPr>
        <p:spPr>
          <a:xfrm>
            <a:off x="7082639" y="2628509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postCard.dart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2A208-2573-31D3-0E3B-68CE41E1F934}"/>
              </a:ext>
            </a:extLst>
          </p:cNvPr>
          <p:cNvSpPr txBox="1"/>
          <p:nvPr/>
        </p:nvSpPr>
        <p:spPr>
          <a:xfrm rot="19509924">
            <a:off x="5560857" y="2549421"/>
            <a:ext cx="3200584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i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ListView</a:t>
            </a:r>
            <a:endParaRPr lang="en-US" altLang="ko-KR" i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200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0589D5-40A9-9896-3E93-984B70CC36A6}"/>
              </a:ext>
            </a:extLst>
          </p:cNvPr>
          <p:cNvSpPr/>
          <p:nvPr/>
        </p:nvSpPr>
        <p:spPr>
          <a:xfrm rot="6416133" flipV="1">
            <a:off x="7164315" y="4012140"/>
            <a:ext cx="1242961" cy="1316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F94D3-48A8-BAFD-671F-3B6DF36C05E7}"/>
              </a:ext>
            </a:extLst>
          </p:cNvPr>
          <p:cNvSpPr txBox="1"/>
          <p:nvPr/>
        </p:nvSpPr>
        <p:spPr>
          <a:xfrm>
            <a:off x="5868732" y="4637085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postPage.dart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613070-222E-7CAB-8F9F-27E256E54AA0}"/>
              </a:ext>
            </a:extLst>
          </p:cNvPr>
          <p:cNvSpPr/>
          <p:nvPr/>
        </p:nvSpPr>
        <p:spPr>
          <a:xfrm rot="3664602" flipV="1">
            <a:off x="8194939" y="3938967"/>
            <a:ext cx="1242961" cy="1316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37DEF-380B-2927-217D-177309020B83}"/>
              </a:ext>
            </a:extLst>
          </p:cNvPr>
          <p:cNvSpPr txBox="1"/>
          <p:nvPr/>
        </p:nvSpPr>
        <p:spPr>
          <a:xfrm>
            <a:off x="8575897" y="4446814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messenger.dart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5EE36D-03FD-70DA-785A-F3ABDE58080E}"/>
              </a:ext>
            </a:extLst>
          </p:cNvPr>
          <p:cNvSpPr/>
          <p:nvPr/>
        </p:nvSpPr>
        <p:spPr>
          <a:xfrm rot="7205201" flipV="1">
            <a:off x="8719584" y="5465438"/>
            <a:ext cx="750023" cy="104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83A70-2F41-DC5E-AFB6-FBF76B98960A}"/>
              </a:ext>
            </a:extLst>
          </p:cNvPr>
          <p:cNvSpPr txBox="1"/>
          <p:nvPr/>
        </p:nvSpPr>
        <p:spPr>
          <a:xfrm>
            <a:off x="7424025" y="5766330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starRating.dart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42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4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682533" y="2742783"/>
            <a:ext cx="7688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961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개선할 점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Things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to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Improve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229B5-467B-5175-18E9-E764CDDF2A82}"/>
              </a:ext>
            </a:extLst>
          </p:cNvPr>
          <p:cNvSpPr txBox="1"/>
          <p:nvPr/>
        </p:nvSpPr>
        <p:spPr>
          <a:xfrm>
            <a:off x="1213184" y="1567172"/>
            <a:ext cx="91440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4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Improvements</a:t>
            </a:r>
            <a:endParaRPr lang="en-US" altLang="ko-KR" sz="3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Encryption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send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information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lang="en-US" altLang="ko-KR" sz="3200" baseline="30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rd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party payment?</a:t>
            </a:r>
            <a:endParaRPr lang="en-US" altLang="ko-KR" sz="3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Multiple photos within one post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Report users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Search tool for posts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362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FB7BC8-F542-ACC1-242A-A231810CAE86}"/>
              </a:ext>
            </a:extLst>
          </p:cNvPr>
          <p:cNvSpPr/>
          <p:nvPr/>
        </p:nvSpPr>
        <p:spPr>
          <a:xfrm>
            <a:off x="7728547" y="1927631"/>
            <a:ext cx="3196966" cy="35689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3" y="1831379"/>
            <a:ext cx="9104232" cy="376143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907631" y="2434826"/>
            <a:ext cx="63767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b="1" dirty="0">
                <a:solidFill>
                  <a:schemeClr val="accent6"/>
                </a:solidFill>
              </a:rPr>
              <a:t>Thank You for Listening!</a:t>
            </a:r>
            <a:endParaRPr kumimoji="1" lang="ko-KR" altLang="en-US" sz="8000" b="1" dirty="0">
              <a:solidFill>
                <a:schemeClr val="accent6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598483" y="5259517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04631-FEE4-BCA0-F56E-D0577737F656}"/>
              </a:ext>
            </a:extLst>
          </p:cNvPr>
          <p:cNvSpPr txBox="1"/>
          <p:nvPr/>
        </p:nvSpPr>
        <p:spPr>
          <a:xfrm>
            <a:off x="7390408" y="6462560"/>
            <a:ext cx="553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2023F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App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Seminar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(king)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9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115182" y="-832407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DC1918-0494-66B8-9A0C-C111F4BE1080}"/>
              </a:ext>
            </a:extLst>
          </p:cNvPr>
          <p:cNvGrpSpPr/>
          <p:nvPr/>
        </p:nvGrpSpPr>
        <p:grpSpPr>
          <a:xfrm>
            <a:off x="1132104" y="1904171"/>
            <a:ext cx="9927792" cy="835820"/>
            <a:chOff x="1285640" y="2575880"/>
            <a:chExt cx="9927792" cy="835820"/>
          </a:xfrm>
        </p:grpSpPr>
        <p:sp>
          <p:nvSpPr>
            <p:cNvPr id="11" name="대각선 방향의 모서리가 둥근 사각형 10">
              <a:extLst>
                <a:ext uri="{FF2B5EF4-FFF2-40B4-BE49-F238E27FC236}">
                  <a16:creationId xmlns:a16="http://schemas.microsoft.com/office/drawing/2014/main" id="{2F9AD74E-CCA1-52F9-B0DB-0D87373B56FF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9A4D48F-7337-4FCD-801C-0226673F777C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1093CF-C3EA-F9B5-F00E-9537DBC240C7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1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773036-695A-F9DD-CC81-893FDE4EC378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문제 인식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3FF06E-345B-C443-600D-267622A0F868}"/>
              </a:ext>
            </a:extLst>
          </p:cNvPr>
          <p:cNvSpPr txBox="1"/>
          <p:nvPr/>
        </p:nvSpPr>
        <p:spPr>
          <a:xfrm>
            <a:off x="5150486" y="650450"/>
            <a:ext cx="1617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chemeClr val="accent6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id="{5CC542E6-7660-C630-0E03-25EBF93490A2}"/>
              </a:ext>
            </a:extLst>
          </p:cNvPr>
          <p:cNvSpPr/>
          <p:nvPr/>
        </p:nvSpPr>
        <p:spPr>
          <a:xfrm>
            <a:off x="748482" y="1329799"/>
            <a:ext cx="10705915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BB776F-75D5-6143-8F47-EE1EBD7DC5C8}"/>
              </a:ext>
            </a:extLst>
          </p:cNvPr>
          <p:cNvGrpSpPr/>
          <p:nvPr/>
        </p:nvGrpSpPr>
        <p:grpSpPr>
          <a:xfrm>
            <a:off x="1132104" y="3090657"/>
            <a:ext cx="9927792" cy="835820"/>
            <a:chOff x="1285640" y="2575880"/>
            <a:chExt cx="9927792" cy="835820"/>
          </a:xfrm>
        </p:grpSpPr>
        <p:sp>
          <p:nvSpPr>
            <p:cNvPr id="10" name="대각선 방향의 모서리가 둥근 사각형 9">
              <a:extLst>
                <a:ext uri="{FF2B5EF4-FFF2-40B4-BE49-F238E27FC236}">
                  <a16:creationId xmlns:a16="http://schemas.microsoft.com/office/drawing/2014/main" id="{A84384AC-65AE-8126-7FCE-F53EB9D34715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35C291B-9665-974E-79DC-4D4B4DBDA128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EFAB48-F48D-EA8E-7C7D-7F169B39B7FD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2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A37EBC-8BC9-3E30-AA2C-BC55AC5548C2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아이디어 구체화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A35951-03F6-3934-97A8-D99F4BAC261C}"/>
              </a:ext>
            </a:extLst>
          </p:cNvPr>
          <p:cNvGrpSpPr/>
          <p:nvPr/>
        </p:nvGrpSpPr>
        <p:grpSpPr>
          <a:xfrm>
            <a:off x="1132104" y="4233529"/>
            <a:ext cx="9927792" cy="835820"/>
            <a:chOff x="1285640" y="2575880"/>
            <a:chExt cx="9927792" cy="835820"/>
          </a:xfrm>
        </p:grpSpPr>
        <p:sp>
          <p:nvSpPr>
            <p:cNvPr id="24" name="대각선 방향의 모서리가 둥근 사각형 23">
              <a:extLst>
                <a:ext uri="{FF2B5EF4-FFF2-40B4-BE49-F238E27FC236}">
                  <a16:creationId xmlns:a16="http://schemas.microsoft.com/office/drawing/2014/main" id="{1CDA22A8-161E-9866-6ADF-BE9C15C62A84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0AD8DDD-BBF7-CA8F-2A06-36125C23DAD0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FEBD05-49EB-2DA0-EECF-C7DE3AB5006D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3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81F0FD-6CBC-E921-2286-E3D1A2C3B256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구현 방식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25E8C0-B888-0204-2D4B-862AE3D1B01F}"/>
              </a:ext>
            </a:extLst>
          </p:cNvPr>
          <p:cNvGrpSpPr/>
          <p:nvPr/>
        </p:nvGrpSpPr>
        <p:grpSpPr>
          <a:xfrm>
            <a:off x="1132104" y="5337132"/>
            <a:ext cx="9927792" cy="835820"/>
            <a:chOff x="1285640" y="2575880"/>
            <a:chExt cx="9927792" cy="835820"/>
          </a:xfrm>
        </p:grpSpPr>
        <p:sp>
          <p:nvSpPr>
            <p:cNvPr id="21" name="대각선 방향의 모서리가 둥근 사각형 20">
              <a:extLst>
                <a:ext uri="{FF2B5EF4-FFF2-40B4-BE49-F238E27FC236}">
                  <a16:creationId xmlns:a16="http://schemas.microsoft.com/office/drawing/2014/main" id="{10F12FB8-6BBD-1B8D-A0FC-6B1A8DDAB1F8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8D0F64-C90A-465A-458E-3E3C7E422F00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3AB337-635B-BA63-70C3-FAA553FEC902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4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231126-6112-FC8C-DC73-730DB1C1B087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53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1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3872994" y="2767278"/>
            <a:ext cx="4785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114701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483269" y="1994652"/>
            <a:ext cx="5893681" cy="371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빨래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건조기 예약 시간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매점에서 과자와 음료수 사기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물건 전달하기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  <a:endParaRPr kumimoji="1" lang="ko-KR" altLang="en-US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Problem Recognition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95C0E-936A-F010-F8BD-22A4ACF87279}"/>
              </a:ext>
            </a:extLst>
          </p:cNvPr>
          <p:cNvSpPr txBox="1"/>
          <p:nvPr/>
        </p:nvSpPr>
        <p:spPr>
          <a:xfrm>
            <a:off x="7162243" y="2931304"/>
            <a:ext cx="5893681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소정의 금전적 보상으로</a:t>
            </a: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심부름을 요청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(like                      )</a:t>
            </a:r>
            <a:endParaRPr kumimoji="1" lang="ko-KR" altLang="en-US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D9FF0D2-6CDA-CC37-B6B7-97CE78BE162A}"/>
              </a:ext>
            </a:extLst>
          </p:cNvPr>
          <p:cNvSpPr/>
          <p:nvPr/>
        </p:nvSpPr>
        <p:spPr>
          <a:xfrm>
            <a:off x="5849409" y="2996338"/>
            <a:ext cx="1201783" cy="1711234"/>
          </a:xfrm>
          <a:prstGeom prst="rightArrow">
            <a:avLst>
              <a:gd name="adj1" fmla="val 3931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 descr="당근 (플랫폼) - 위키백과, 우리 모두의 백과사전">
            <a:extLst>
              <a:ext uri="{FF2B5EF4-FFF2-40B4-BE49-F238E27FC236}">
                <a16:creationId xmlns:a16="http://schemas.microsoft.com/office/drawing/2014/main" id="{080DE0D0-ED83-9A02-9372-66BB09EF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0" y="4502064"/>
            <a:ext cx="1372920" cy="151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1387640" y="1774124"/>
            <a:ext cx="106218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필요한 기능</a:t>
            </a:r>
            <a:r>
              <a:rPr kumimoji="1" lang="en-US" altLang="ko-KR" sz="28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?</a:t>
            </a:r>
          </a:p>
          <a:p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회원가입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/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로그인</a:t>
            </a:r>
            <a:endParaRPr kumimoji="1" lang="en-US" altLang="ko-KR" sz="2800" b="1" u="sng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게시물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사진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가격 포함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회원 간 소통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간단한 메신저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안전한 송금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계좌번호 암호화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QR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Code)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 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회원에 대한 사후 평가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(like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당근 온도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Problem Recognition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중괄호[L] 12">
            <a:extLst>
              <a:ext uri="{FF2B5EF4-FFF2-40B4-BE49-F238E27FC236}">
                <a16:creationId xmlns:a16="http://schemas.microsoft.com/office/drawing/2014/main" id="{F6FBAF73-7D52-2B3E-05C3-1C83F7D386A0}"/>
              </a:ext>
            </a:extLst>
          </p:cNvPr>
          <p:cNvSpPr/>
          <p:nvPr/>
        </p:nvSpPr>
        <p:spPr>
          <a:xfrm>
            <a:off x="815219" y="2724585"/>
            <a:ext cx="451024" cy="3018299"/>
          </a:xfrm>
          <a:prstGeom prst="leftBrace">
            <a:avLst>
              <a:gd name="adj1" fmla="val 8333"/>
              <a:gd name="adj2" fmla="val 50606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2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2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3426922" y="2828833"/>
            <a:ext cx="6440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아이디어 구체화</a:t>
            </a:r>
          </a:p>
        </p:txBody>
      </p:sp>
    </p:spTree>
    <p:extLst>
      <p:ext uri="{BB962C8B-B14F-4D97-AF65-F5344CB8AC3E}">
        <p14:creationId xmlns:p14="http://schemas.microsoft.com/office/powerpoint/2010/main" val="4127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아이디어 구체화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Elaboration 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ECD89248-2695-15CD-6E82-44D2615F0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613804"/>
              </p:ext>
            </p:extLst>
          </p:nvPr>
        </p:nvGraphicFramePr>
        <p:xfrm>
          <a:off x="938151" y="1690916"/>
          <a:ext cx="10545288" cy="401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아래로 구부러진 화살표[C] 22">
            <a:extLst>
              <a:ext uri="{FF2B5EF4-FFF2-40B4-BE49-F238E27FC236}">
                <a16:creationId xmlns:a16="http://schemas.microsoft.com/office/drawing/2014/main" id="{31E38F29-7006-24B5-BA13-053E6BB22C4B}"/>
              </a:ext>
            </a:extLst>
          </p:cNvPr>
          <p:cNvSpPr/>
          <p:nvPr/>
        </p:nvSpPr>
        <p:spPr>
          <a:xfrm rot="10800000">
            <a:off x="3265713" y="5711836"/>
            <a:ext cx="7091469" cy="710580"/>
          </a:xfrm>
          <a:prstGeom prst="curvedDownArrow">
            <a:avLst>
              <a:gd name="adj1" fmla="val 57393"/>
              <a:gd name="adj2" fmla="val 169562"/>
              <a:gd name="adj3" fmla="val 3001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3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3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767840" y="2879486"/>
            <a:ext cx="7688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66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6600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0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3DE58-2C7E-47A0-6CBB-9B34E43B29E0}"/>
              </a:ext>
            </a:extLst>
          </p:cNvPr>
          <p:cNvSpPr txBox="1"/>
          <p:nvPr/>
        </p:nvSpPr>
        <p:spPr>
          <a:xfrm>
            <a:off x="8876344" y="1665276"/>
            <a:ext cx="2773281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DB </a:t>
            </a:r>
            <a:r>
              <a:rPr lang="ko-KR" altLang="en-US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구성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 </a:t>
            </a:r>
            <a:r>
              <a:rPr lang="ko-KR" altLang="en-US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회원가입 시 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(id, email, 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accountNum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, 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ratingList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lang="ko-KR" altLang="en-US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등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)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</a:t>
            </a:r>
            <a:r>
              <a:rPr lang="ko-KR" altLang="en-US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각 게시물 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tag</a:t>
            </a:r>
            <a:r>
              <a:rPr lang="ko-KR" altLang="en-US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로 </a:t>
            </a: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message doc</a:t>
            </a:r>
            <a:endParaRPr lang="en-US" altLang="ko-KR" sz="20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D9DD5F-5F17-A52F-A1D5-5CBF1058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36" y="1916687"/>
            <a:ext cx="8090629" cy="42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24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259</Words>
  <Application>Microsoft Macintosh PowerPoint</Application>
  <PresentationFormat>와이드스크린</PresentationFormat>
  <Paragraphs>79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BM HANNA Air OTF</vt:lpstr>
      <vt:lpstr>맑은 고딕</vt:lpstr>
      <vt:lpstr>Sandoll Kukdetopokki 01 Light</vt:lpstr>
      <vt:lpstr>Arial</vt:lpstr>
      <vt:lpstr>BM HANNA 11yrs old OTF</vt:lpstr>
      <vt:lpstr>Iropke Batang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Thomas Kim</dc:creator>
  <cp:lastModifiedBy>Thomas Kim</cp:lastModifiedBy>
  <cp:revision>99</cp:revision>
  <dcterms:created xsi:type="dcterms:W3CDTF">2023-09-12T13:11:12Z</dcterms:created>
  <dcterms:modified xsi:type="dcterms:W3CDTF">2023-11-27T12:21:34Z</dcterms:modified>
</cp:coreProperties>
</file>